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oppins ExtraBold" charset="1" panose="00000900000000000000"/>
      <p:regular r:id="rId10"/>
    </p:embeddedFont>
    <p:embeddedFont>
      <p:font typeface="Poppins ExtraBold Bold" charset="1" panose="00000A00000000000000"/>
      <p:regular r:id="rId11"/>
    </p:embeddedFont>
    <p:embeddedFont>
      <p:font typeface="Poppins ExtraBold Italics" charset="1" panose="00000900000000000000"/>
      <p:regular r:id="rId12"/>
    </p:embeddedFont>
    <p:embeddedFont>
      <p:font typeface="Poppins ExtraBold Bold Italics" charset="1" panose="00000A00000000000000"/>
      <p:regular r:id="rId13"/>
    </p:embeddedFont>
    <p:embeddedFont>
      <p:font typeface="Poppins" charset="1" panose="00000500000000000000"/>
      <p:regular r:id="rId14"/>
    </p:embeddedFont>
    <p:embeddedFont>
      <p:font typeface="Poppins Bold" charset="1" panose="00000800000000000000"/>
      <p:regular r:id="rId15"/>
    </p:embeddedFont>
    <p:embeddedFont>
      <p:font typeface="Poppins Italics" charset="1" panose="00000500000000000000"/>
      <p:regular r:id="rId16"/>
    </p:embeddedFont>
    <p:embeddedFont>
      <p:font typeface="Poppins Bold Italics" charset="1" panose="00000800000000000000"/>
      <p:regular r:id="rId17"/>
    </p:embeddedFont>
    <p:embeddedFont>
      <p:font typeface="Nunito Sans Regular" charset="1" panose="00000500000000000000"/>
      <p:regular r:id="rId18"/>
    </p:embeddedFont>
    <p:embeddedFont>
      <p:font typeface="Nunito Sans Regular Bold" charset="1" panose="00000700000000000000"/>
      <p:regular r:id="rId19"/>
    </p:embeddedFont>
    <p:embeddedFont>
      <p:font typeface="Nunito Sans Regular Italics" charset="1" panose="00000500000000000000"/>
      <p:regular r:id="rId20"/>
    </p:embeddedFont>
    <p:embeddedFont>
      <p:font typeface="Nunito Sans Regular Bold Italics" charset="1" panose="000007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7560000" cy="1826785"/>
          </a:xfrm>
          <a:prstGeom prst="rect">
            <a:avLst/>
          </a:prstGeom>
          <a:solidFill>
            <a:srgbClr val="8D4B55"/>
          </a:solidFill>
        </p:spPr>
      </p:sp>
      <p:sp>
        <p:nvSpPr>
          <p:cNvPr name="AutoShape 3" id="3"/>
          <p:cNvSpPr/>
          <p:nvPr/>
        </p:nvSpPr>
        <p:spPr>
          <a:xfrm rot="0">
            <a:off x="0" y="10518596"/>
            <a:ext cx="7560000" cy="173404"/>
          </a:xfrm>
          <a:prstGeom prst="rect">
            <a:avLst/>
          </a:prstGeom>
          <a:solidFill>
            <a:srgbClr val="8D4B55"/>
          </a:solid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756000" y="462567"/>
            <a:ext cx="2150276" cy="2150268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5460" r="-3855" t="0" b="-78974"/>
              </a:stretch>
            </a:blipFill>
          </p:spPr>
        </p:sp>
      </p:grpSp>
      <p:sp>
        <p:nvSpPr>
          <p:cNvPr name="AutoShape 6" id="6"/>
          <p:cNvSpPr/>
          <p:nvPr/>
        </p:nvSpPr>
        <p:spPr>
          <a:xfrm rot="0">
            <a:off x="3397187" y="2450040"/>
            <a:ext cx="1097929" cy="0"/>
          </a:xfrm>
          <a:prstGeom prst="line">
            <a:avLst/>
          </a:prstGeom>
          <a:ln cap="flat" w="19050">
            <a:solidFill>
              <a:srgbClr val="8D4B5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0">
            <a:off x="3397187" y="4222632"/>
            <a:ext cx="1097929" cy="0"/>
          </a:xfrm>
          <a:prstGeom prst="line">
            <a:avLst/>
          </a:prstGeom>
          <a:ln cap="flat" w="19050">
            <a:solidFill>
              <a:srgbClr val="8D4B5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rot="0">
            <a:off x="756000" y="5111843"/>
            <a:ext cx="1097929" cy="0"/>
          </a:xfrm>
          <a:prstGeom prst="line">
            <a:avLst/>
          </a:prstGeom>
          <a:ln cap="flat" w="19050">
            <a:solidFill>
              <a:srgbClr val="8D4B5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 rot="0">
            <a:off x="756000" y="7785112"/>
            <a:ext cx="1097929" cy="0"/>
          </a:xfrm>
          <a:prstGeom prst="line">
            <a:avLst/>
          </a:prstGeom>
          <a:ln cap="flat" w="19050">
            <a:solidFill>
              <a:srgbClr val="8D4B5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rot="0">
            <a:off x="756000" y="3297140"/>
            <a:ext cx="1097929" cy="0"/>
          </a:xfrm>
          <a:prstGeom prst="line">
            <a:avLst/>
          </a:prstGeom>
          <a:ln cap="flat" w="19050">
            <a:solidFill>
              <a:srgbClr val="8D4B55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56000" y="3498375"/>
            <a:ext cx="185725" cy="146026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75849" y="3775299"/>
            <a:ext cx="146026" cy="146026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75849" y="4040543"/>
            <a:ext cx="118570" cy="169386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62121" y="4329147"/>
            <a:ext cx="146026" cy="146026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3397187" y="357792"/>
            <a:ext cx="3864620" cy="651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041"/>
              </a:lnSpc>
            </a:pPr>
            <a:r>
              <a:rPr lang="en-US" sz="3600">
                <a:solidFill>
                  <a:srgbClr val="FFFFFF"/>
                </a:solidFill>
                <a:latin typeface="Poppins ExtraBold"/>
              </a:rPr>
              <a:t>NOM  PRÈNOM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97187" y="959115"/>
            <a:ext cx="2695743" cy="368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01"/>
              </a:lnSpc>
            </a:pPr>
            <a:r>
              <a:rPr lang="en-US" sz="2000">
                <a:solidFill>
                  <a:srgbClr val="FFFFFF"/>
                </a:solidFill>
                <a:latin typeface="Poppins"/>
              </a:rPr>
              <a:t>Titre du poste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397187" y="2039289"/>
            <a:ext cx="2695743" cy="27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101"/>
              </a:lnSpc>
            </a:pPr>
            <a:r>
              <a:rPr lang="en-US" sz="1500">
                <a:solidFill>
                  <a:srgbClr val="942637"/>
                </a:solidFill>
                <a:latin typeface="Poppins Bold"/>
              </a:rPr>
              <a:t>PROFILE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97187" y="3797196"/>
            <a:ext cx="3864620" cy="27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101"/>
              </a:lnSpc>
            </a:pPr>
            <a:r>
              <a:rPr lang="en-US" sz="1500">
                <a:solidFill>
                  <a:srgbClr val="942637"/>
                </a:solidFill>
                <a:latin typeface="Poppins Bold"/>
              </a:rPr>
              <a:t>EXPERIENCES PROFESSIONNELLES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397187" y="2556015"/>
            <a:ext cx="3864620" cy="764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9"/>
              </a:lnSpc>
            </a:pPr>
            <a:r>
              <a:rPr lang="en-US" sz="1012">
                <a:solidFill>
                  <a:srgbClr val="000000"/>
                </a:solidFill>
                <a:latin typeface="Poppins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56000" y="4701092"/>
            <a:ext cx="2267648" cy="27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1"/>
              </a:lnSpc>
              <a:spcBef>
                <a:spcPct val="0"/>
              </a:spcBef>
            </a:pPr>
            <a:r>
              <a:rPr lang="en-US" sz="1500">
                <a:solidFill>
                  <a:srgbClr val="942637"/>
                </a:solidFill>
                <a:latin typeface="Poppins Bold"/>
              </a:rPr>
              <a:t>COMPÉTENCES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56000" y="7374361"/>
            <a:ext cx="2150276" cy="259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1"/>
              </a:lnSpc>
              <a:spcBef>
                <a:spcPct val="0"/>
              </a:spcBef>
            </a:pPr>
            <a:r>
              <a:rPr lang="en-US" sz="1400">
                <a:solidFill>
                  <a:srgbClr val="942637"/>
                </a:solidFill>
                <a:latin typeface="Poppins Bold"/>
              </a:rPr>
              <a:t>FORMATION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56000" y="2893717"/>
            <a:ext cx="1653220" cy="27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1"/>
              </a:lnSpc>
              <a:spcBef>
                <a:spcPct val="0"/>
              </a:spcBef>
            </a:pPr>
            <a:r>
              <a:rPr lang="en-US" sz="1500" u="none">
                <a:solidFill>
                  <a:srgbClr val="942637"/>
                </a:solidFill>
                <a:latin typeface="Poppins Bold"/>
              </a:rPr>
              <a:t>CONTACT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3172" y="3469800"/>
            <a:ext cx="2006598" cy="17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1"/>
              </a:lnSpc>
            </a:pPr>
            <a:r>
              <a:rPr lang="en-US" sz="1000">
                <a:solidFill>
                  <a:srgbClr val="000000"/>
                </a:solidFill>
                <a:latin typeface="Poppins"/>
              </a:rPr>
              <a:t>email@emailpro.com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3172" y="4023648"/>
            <a:ext cx="2006598" cy="17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1"/>
              </a:lnSpc>
            </a:pPr>
            <a:r>
              <a:rPr lang="en-US" sz="1000">
                <a:solidFill>
                  <a:srgbClr val="000000"/>
                </a:solidFill>
                <a:latin typeface="Poppins"/>
              </a:rPr>
              <a:t>123 Votre adresse , Ville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3172" y="3746724"/>
            <a:ext cx="2006598" cy="174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1"/>
              </a:lnSpc>
            </a:pPr>
            <a:r>
              <a:rPr lang="en-US" sz="1000">
                <a:solidFill>
                  <a:srgbClr val="000000"/>
                </a:solidFill>
                <a:latin typeface="Poppins"/>
              </a:rPr>
              <a:t>+123-456-7890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3172" y="4300572"/>
            <a:ext cx="2006598" cy="17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1"/>
              </a:lnSpc>
            </a:pPr>
            <a:r>
              <a:rPr lang="en-US" sz="1000">
                <a:solidFill>
                  <a:srgbClr val="000000"/>
                </a:solidFill>
                <a:latin typeface="Poppins"/>
              </a:rPr>
              <a:t>@LinkedinProfil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97187" y="4433582"/>
            <a:ext cx="3514869" cy="20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1"/>
              </a:lnSpc>
            </a:pPr>
            <a:r>
              <a:rPr lang="en-US" sz="1100">
                <a:solidFill>
                  <a:srgbClr val="000000"/>
                </a:solidFill>
                <a:latin typeface="Poppins Bold"/>
              </a:rPr>
              <a:t>Nom d'entreprise | Titre du poste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97187" y="4677486"/>
            <a:ext cx="3514869" cy="17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1"/>
              </a:lnSpc>
            </a:pPr>
            <a:r>
              <a:rPr lang="en-US" sz="1000">
                <a:solidFill>
                  <a:srgbClr val="000000"/>
                </a:solidFill>
                <a:latin typeface="Poppins Italics"/>
              </a:rPr>
              <a:t>2020 – Aujourd'hui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397187" y="4893642"/>
            <a:ext cx="3514869" cy="1215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61"/>
              </a:lnSpc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les tâches que vous avez accomplies pour ce poste. Veuillez aussi décrire vos missions et les résultats obtenus. Vous pouvez les citer.</a:t>
            </a:r>
          </a:p>
          <a:p>
            <a:pPr>
              <a:lnSpc>
                <a:spcPts val="1261"/>
              </a:lnSpc>
            </a:pP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1 pour ce poste </a:t>
            </a: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2 pour ce poste </a:t>
            </a: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3 pour ce poste </a:t>
            </a:r>
          </a:p>
          <a:p>
            <a:pPr>
              <a:lnSpc>
                <a:spcPts val="1261"/>
              </a:lnSpc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3397187" y="6284178"/>
            <a:ext cx="3514869" cy="20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1"/>
              </a:lnSpc>
            </a:pPr>
            <a:r>
              <a:rPr lang="en-US" sz="1100">
                <a:solidFill>
                  <a:srgbClr val="000000"/>
                </a:solidFill>
                <a:latin typeface="Poppins Bold"/>
              </a:rPr>
              <a:t>Nom d'entreprise | Titre du poste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397187" y="6528083"/>
            <a:ext cx="3514869" cy="17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1"/>
              </a:lnSpc>
            </a:pPr>
            <a:r>
              <a:rPr lang="en-US" sz="1000">
                <a:solidFill>
                  <a:srgbClr val="000000"/>
                </a:solidFill>
                <a:latin typeface="Poppins Italics"/>
              </a:rPr>
              <a:t>2014 - 2016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97187" y="6744238"/>
            <a:ext cx="3514869" cy="1215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61"/>
              </a:lnSpc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les tâches que vous avez accomplies pour ce poste. Veuillez aussi décrire vos missions et les résultats obtenus. Vous pouvez les citer.</a:t>
            </a:r>
          </a:p>
          <a:p>
            <a:pPr>
              <a:lnSpc>
                <a:spcPts val="1261"/>
              </a:lnSpc>
            </a:pP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1 pour ce poste </a:t>
            </a: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2 pour ce poste </a:t>
            </a: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3 pour ce poste </a:t>
            </a:r>
          </a:p>
          <a:p>
            <a:pPr>
              <a:lnSpc>
                <a:spcPts val="1261"/>
              </a:lnSpc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3397187" y="8130827"/>
            <a:ext cx="3514869" cy="20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1"/>
              </a:lnSpc>
            </a:pPr>
            <a:r>
              <a:rPr lang="en-US" sz="1100">
                <a:solidFill>
                  <a:srgbClr val="000000"/>
                </a:solidFill>
                <a:latin typeface="Poppins Bold"/>
              </a:rPr>
              <a:t>Nom d'entreprise | Titre du poste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97187" y="8374732"/>
            <a:ext cx="3514869" cy="17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1"/>
              </a:lnSpc>
            </a:pPr>
            <a:r>
              <a:rPr lang="en-US" sz="1000">
                <a:solidFill>
                  <a:srgbClr val="000000"/>
                </a:solidFill>
                <a:latin typeface="Poppins Italics"/>
              </a:rPr>
              <a:t>2012 - 2014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97187" y="8590887"/>
            <a:ext cx="3514869" cy="1215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61"/>
              </a:lnSpc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les tâches que vous avez accomplies pour ce poste. Veuillez aussi décrire vos missions et les résultats obtenus. Vous pouvez les citer.</a:t>
            </a:r>
          </a:p>
          <a:p>
            <a:pPr>
              <a:lnSpc>
                <a:spcPts val="1261"/>
              </a:lnSpc>
            </a:pP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1 pour ce poste </a:t>
            </a: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2 pour ce poste </a:t>
            </a:r>
          </a:p>
          <a:p>
            <a:pPr marL="194512" indent="-97256" lvl="1">
              <a:lnSpc>
                <a:spcPts val="1261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Poppins"/>
              </a:rPr>
              <a:t>Décrivez la tâche 3 pour ce poste </a:t>
            </a:r>
          </a:p>
          <a:p>
            <a:pPr>
              <a:lnSpc>
                <a:spcPts val="1261"/>
              </a:lnSpc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762121" y="8706385"/>
            <a:ext cx="1901685" cy="174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1"/>
              </a:lnSpc>
              <a:spcBef>
                <a:spcPct val="0"/>
              </a:spcBef>
            </a:pPr>
            <a:r>
              <a:rPr lang="en-US" sz="1000" u="none">
                <a:solidFill>
                  <a:srgbClr val="000000"/>
                </a:solidFill>
                <a:latin typeface="Poppins Bold"/>
              </a:rPr>
              <a:t>Nom de la formation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67268" y="8388002"/>
            <a:ext cx="1749205" cy="15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1"/>
              </a:lnSpc>
              <a:spcBef>
                <a:spcPct val="0"/>
              </a:spcBef>
            </a:pPr>
            <a:r>
              <a:rPr lang="en-US" sz="900" u="none">
                <a:solidFill>
                  <a:srgbClr val="000000"/>
                </a:solidFill>
                <a:latin typeface="Poppins"/>
              </a:rPr>
              <a:t>Université, Ville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67268" y="9102461"/>
            <a:ext cx="1749205" cy="15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61"/>
              </a:lnSpc>
              <a:spcBef>
                <a:spcPct val="0"/>
              </a:spcBef>
            </a:pPr>
            <a:r>
              <a:rPr lang="en-US" sz="900" u="none">
                <a:solidFill>
                  <a:srgbClr val="000000"/>
                </a:solidFill>
                <a:latin typeface="Poppins"/>
              </a:rPr>
              <a:t>Université, Ville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67268" y="8206839"/>
            <a:ext cx="1233707" cy="149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4"/>
              </a:lnSpc>
              <a:spcBef>
                <a:spcPct val="0"/>
              </a:spcBef>
            </a:pPr>
            <a:r>
              <a:rPr lang="en-US" sz="856">
                <a:solidFill>
                  <a:srgbClr val="000000"/>
                </a:solidFill>
                <a:latin typeface="Nunito Sans Regular"/>
              </a:rPr>
              <a:t>2011 - 2014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67268" y="8921297"/>
            <a:ext cx="1233707" cy="149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4"/>
              </a:lnSpc>
              <a:spcBef>
                <a:spcPct val="0"/>
              </a:spcBef>
            </a:pPr>
            <a:r>
              <a:rPr lang="en-US" sz="856">
                <a:solidFill>
                  <a:srgbClr val="000000"/>
                </a:solidFill>
                <a:latin typeface="Nunito Sans Regular"/>
              </a:rPr>
              <a:t>2007- 2010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62121" y="7975612"/>
            <a:ext cx="1901685" cy="174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1"/>
              </a:lnSpc>
              <a:spcBef>
                <a:spcPct val="0"/>
              </a:spcBef>
            </a:pPr>
            <a:r>
              <a:rPr lang="en-US" sz="1000" u="none">
                <a:solidFill>
                  <a:srgbClr val="000000"/>
                </a:solidFill>
                <a:latin typeface="Poppins Bold"/>
              </a:rPr>
              <a:t>Nom de la formation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56000" y="9424966"/>
            <a:ext cx="1901685" cy="174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1"/>
              </a:lnSpc>
              <a:spcBef>
                <a:spcPct val="0"/>
              </a:spcBef>
            </a:pPr>
            <a:r>
              <a:rPr lang="en-US" sz="1000" u="none">
                <a:solidFill>
                  <a:srgbClr val="000000"/>
                </a:solidFill>
                <a:latin typeface="Poppins Bold"/>
              </a:rPr>
              <a:t>Nom de la formation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61147" y="9821042"/>
            <a:ext cx="1749205" cy="15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61"/>
              </a:lnSpc>
              <a:spcBef>
                <a:spcPct val="0"/>
              </a:spcBef>
            </a:pPr>
            <a:r>
              <a:rPr lang="en-US" sz="900" u="none">
                <a:solidFill>
                  <a:srgbClr val="000000"/>
                </a:solidFill>
                <a:latin typeface="Poppins"/>
              </a:rPr>
              <a:t>Université, Ville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61147" y="9639879"/>
            <a:ext cx="1233707" cy="149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4"/>
              </a:lnSpc>
              <a:spcBef>
                <a:spcPct val="0"/>
              </a:spcBef>
            </a:pPr>
            <a:r>
              <a:rPr lang="en-US" sz="856">
                <a:solidFill>
                  <a:srgbClr val="000000"/>
                </a:solidFill>
                <a:latin typeface="Nunito Sans Regular"/>
              </a:rPr>
              <a:t>2007- 2010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56000" y="5302343"/>
            <a:ext cx="1577208" cy="17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1"/>
              </a:lnSpc>
              <a:spcBef>
                <a:spcPct val="0"/>
              </a:spcBef>
            </a:pPr>
            <a:r>
              <a:rPr lang="en-US" sz="1000" u="none">
                <a:solidFill>
                  <a:srgbClr val="000000"/>
                </a:solidFill>
                <a:latin typeface="Poppins Bold"/>
              </a:rPr>
              <a:t> PROFESSIONNELLES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75849" y="6318123"/>
            <a:ext cx="1577208" cy="17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1"/>
              </a:lnSpc>
              <a:spcBef>
                <a:spcPct val="0"/>
              </a:spcBef>
            </a:pPr>
            <a:r>
              <a:rPr lang="en-US" sz="1000" u="none">
                <a:solidFill>
                  <a:srgbClr val="000000"/>
                </a:solidFill>
                <a:latin typeface="Poppins Bold"/>
              </a:rPr>
              <a:t>PERSONNELLES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94847" y="5553816"/>
            <a:ext cx="1094977" cy="159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4"/>
              </a:lnSpc>
              <a:spcBef>
                <a:spcPct val="0"/>
              </a:spcBef>
            </a:pPr>
            <a:r>
              <a:rPr lang="en-US" sz="899" u="none">
                <a:solidFill>
                  <a:srgbClr val="000000"/>
                </a:solidFill>
                <a:latin typeface="Poppins"/>
              </a:rPr>
              <a:t>Microsoft Office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94847" y="5779776"/>
            <a:ext cx="1281746" cy="159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5"/>
              </a:lnSpc>
              <a:spcBef>
                <a:spcPct val="0"/>
              </a:spcBef>
            </a:pPr>
            <a:r>
              <a:rPr lang="en-US" sz="900" u="none">
                <a:solidFill>
                  <a:srgbClr val="000000"/>
                </a:solidFill>
                <a:latin typeface="Poppins"/>
              </a:rPr>
              <a:t>Logiciel Compta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94847" y="6005735"/>
            <a:ext cx="1094977" cy="159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4"/>
              </a:lnSpc>
              <a:spcBef>
                <a:spcPct val="0"/>
              </a:spcBef>
            </a:pPr>
            <a:r>
              <a:rPr lang="en-US" sz="899" u="none">
                <a:solidFill>
                  <a:srgbClr val="000000"/>
                </a:solidFill>
                <a:latin typeface="Poppins"/>
              </a:rPr>
              <a:t>Windows 7 et 10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785926" y="6593008"/>
            <a:ext cx="1103898" cy="165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4"/>
              </a:lnSpc>
              <a:spcBef>
                <a:spcPct val="0"/>
              </a:spcBef>
            </a:pPr>
            <a:r>
              <a:rPr lang="en-US" sz="899" u="none">
                <a:solidFill>
                  <a:srgbClr val="000000"/>
                </a:solidFill>
                <a:latin typeface="Poppins"/>
              </a:rPr>
              <a:t>Gestion du temps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785926" y="6820091"/>
            <a:ext cx="1240545" cy="165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4"/>
              </a:lnSpc>
              <a:spcBef>
                <a:spcPct val="0"/>
              </a:spcBef>
            </a:pPr>
            <a:r>
              <a:rPr lang="en-US" sz="899" u="none">
                <a:solidFill>
                  <a:srgbClr val="000000"/>
                </a:solidFill>
                <a:latin typeface="Poppins"/>
              </a:rPr>
              <a:t>Communication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85926" y="7047175"/>
            <a:ext cx="1211630" cy="165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4"/>
              </a:lnSpc>
              <a:spcBef>
                <a:spcPct val="0"/>
              </a:spcBef>
            </a:pPr>
            <a:r>
              <a:rPr lang="en-US" sz="899" u="none">
                <a:solidFill>
                  <a:srgbClr val="000000"/>
                </a:solidFill>
                <a:latin typeface="Poppins"/>
              </a:rPr>
              <a:t>Le travail en équipe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simple Développeur Web 1 </dc:title>
  <dc:creator>Soukaina warach; WARACH</dc:creator>
  <cp:keywords>cvprogratuit</cp:keywords>
  <cp:revision>1</cp:revision>
  <dcterms:created xsi:type="dcterms:W3CDTF">2006-08-16T00:00:00Z</dcterms:created>
  <dcterms:modified xsi:type="dcterms:W3CDTF">2011-08-01T06:04:30Z</dcterms:modified>
  <dc:identifier>DAFIKBidNR8</dc:identifier>
</cp:coreProperties>
</file>