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3"/>
  </p:sldIdLst>
  <p:sldSz cx="7556500" cy="106934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Questrial" charset="1" panose="02000000000000000000"/>
      <p:regular r:id="rId10"/>
    </p:embeddedFont>
    <p:embeddedFont>
      <p:font typeface="Lato" charset="1" panose="020F0502020204030203"/>
      <p:regular r:id="rId11"/>
    </p:embeddedFont>
    <p:embeddedFont>
      <p:font typeface="Lato Bold" charset="1" panose="020F0502020204030203"/>
      <p:regular r:id="rId12"/>
    </p:embeddedFont>
    <p:embeddedFont>
      <p:font typeface="Lato Italics" charset="1" panose="020F0502020204030203"/>
      <p:regular r:id="rId13"/>
    </p:embeddedFont>
    <p:embeddedFont>
      <p:font typeface="Lato Bold Italics" charset="1" panose="020F0502020204030203"/>
      <p:regular r:id="rId14"/>
    </p:embeddedFont>
    <p:embeddedFont>
      <p:font typeface="Lato Bold" charset="1" panose="020F0502020204030203"/>
      <p:regular r:id="rId15"/>
    </p:embeddedFont>
    <p:embeddedFont>
      <p:font typeface="Lato Bold Bold" charset="1" panose="020F0502020204030203"/>
      <p:regular r:id="rId16"/>
    </p:embeddedFont>
    <p:embeddedFont>
      <p:font typeface="Lato Bold Italics" charset="1" panose="020F0502020204030203"/>
      <p:regular r:id="rId17"/>
    </p:embeddedFont>
    <p:embeddedFont>
      <p:font typeface="Lato Bold Bold Italics" charset="1" panose="020F0502020204030203"/>
      <p:regular r:id="rId18"/>
    </p:embeddedFont>
    <p:embeddedFont>
      <p:font typeface="Nunito Sans Regular" charset="1" panose="00000500000000000000"/>
      <p:regular r:id="rId19"/>
    </p:embeddedFont>
    <p:embeddedFont>
      <p:font typeface="Nunito Sans Regular Bold" charset="1" panose="00000700000000000000"/>
      <p:regular r:id="rId20"/>
    </p:embeddedFont>
    <p:embeddedFont>
      <p:font typeface="Nunito Sans Regular Italics" charset="1" panose="00000500000000000000"/>
      <p:regular r:id="rId21"/>
    </p:embeddedFont>
    <p:embeddedFont>
      <p:font typeface="Nunito Sans Regular Bold Italics" charset="1" panose="000007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slides/slide1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4417005" y="494990"/>
            <a:ext cx="2422995" cy="2413531"/>
            <a:chOff x="0" y="0"/>
            <a:chExt cx="6502400" cy="6477000"/>
          </a:xfrm>
        </p:grpSpPr>
        <p:sp>
          <p:nvSpPr>
            <p:cNvPr name="Freeform 3" id="3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r="r" b="b" t="t" l="l"/>
              <a:pathLst>
                <a:path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2"/>
              <a:stretch>
                <a:fillRect l="223" r="223" t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345E7D"/>
            </a:solidFill>
          </p:spPr>
        </p:sp>
      </p:grpSp>
      <p:sp>
        <p:nvSpPr>
          <p:cNvPr name="AutoShape 5" id="5"/>
          <p:cNvSpPr/>
          <p:nvPr/>
        </p:nvSpPr>
        <p:spPr>
          <a:xfrm rot="0">
            <a:off x="622364" y="2327805"/>
            <a:ext cx="2419200" cy="0"/>
          </a:xfrm>
          <a:prstGeom prst="line">
            <a:avLst/>
          </a:prstGeom>
          <a:ln cap="rnd" w="19050">
            <a:solidFill>
              <a:srgbClr val="6DA7C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rot="0">
            <a:off x="619173" y="3326367"/>
            <a:ext cx="6672261" cy="0"/>
          </a:xfrm>
          <a:prstGeom prst="line">
            <a:avLst/>
          </a:prstGeom>
          <a:ln cap="rnd" w="19050">
            <a:solidFill>
              <a:srgbClr val="6DA7C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rot="-5400000">
            <a:off x="403110" y="6717544"/>
            <a:ext cx="6753780" cy="0"/>
          </a:xfrm>
          <a:prstGeom prst="line">
            <a:avLst/>
          </a:prstGeom>
          <a:ln cap="rnd" w="19050">
            <a:solidFill>
              <a:srgbClr val="6DA7CC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" id="8"/>
          <p:cNvGrpSpPr/>
          <p:nvPr/>
        </p:nvGrpSpPr>
        <p:grpSpPr>
          <a:xfrm rot="0">
            <a:off x="4190426" y="4029358"/>
            <a:ext cx="2649574" cy="181123"/>
            <a:chOff x="0" y="0"/>
            <a:chExt cx="3532766" cy="241498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41498" cy="241498"/>
            </a:xfrm>
            <a:prstGeom prst="rect">
              <a:avLst/>
            </a:prstGeom>
          </p:spPr>
        </p:pic>
        <p:sp>
          <p:nvSpPr>
            <p:cNvPr name="TextBox 10" id="10"/>
            <p:cNvSpPr txBox="true"/>
            <p:nvPr/>
          </p:nvSpPr>
          <p:spPr>
            <a:xfrm rot="0">
              <a:off x="385361" y="1369"/>
              <a:ext cx="3147405" cy="2387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380"/>
                </a:lnSpc>
                <a:spcBef>
                  <a:spcPct val="0"/>
                </a:spcBef>
              </a:pPr>
              <a:r>
                <a:rPr lang="en-US" sz="1200">
                  <a:solidFill>
                    <a:srgbClr val="2B4257"/>
                  </a:solidFill>
                  <a:latin typeface="Questrial"/>
                </a:rPr>
                <a:t>123 456 7890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190426" y="4366994"/>
            <a:ext cx="2649574" cy="179038"/>
            <a:chOff x="0" y="0"/>
            <a:chExt cx="3532766" cy="238717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26513"/>
              <a:ext cx="241498" cy="185734"/>
            </a:xfrm>
            <a:prstGeom prst="rect">
              <a:avLst/>
            </a:prstGeom>
          </p:spPr>
        </p:pic>
        <p:sp>
          <p:nvSpPr>
            <p:cNvPr name="TextBox 13" id="13"/>
            <p:cNvSpPr txBox="true"/>
            <p:nvPr/>
          </p:nvSpPr>
          <p:spPr>
            <a:xfrm rot="0">
              <a:off x="385361" y="0"/>
              <a:ext cx="3147405" cy="2387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380"/>
                </a:lnSpc>
                <a:spcBef>
                  <a:spcPct val="0"/>
                </a:spcBef>
              </a:pPr>
              <a:r>
                <a:rPr lang="en-US" sz="1200">
                  <a:solidFill>
                    <a:srgbClr val="2B4257"/>
                  </a:solidFill>
                  <a:latin typeface="Questrial"/>
                </a:rPr>
                <a:t>email@emailpro.com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4190426" y="4702576"/>
            <a:ext cx="2649574" cy="181123"/>
            <a:chOff x="0" y="0"/>
            <a:chExt cx="3532766" cy="241498"/>
          </a:xfrm>
        </p:grpSpPr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241498" cy="241498"/>
            </a:xfrm>
            <a:prstGeom prst="rect">
              <a:avLst/>
            </a:prstGeom>
          </p:spPr>
        </p:pic>
        <p:sp>
          <p:nvSpPr>
            <p:cNvPr name="TextBox 16" id="16"/>
            <p:cNvSpPr txBox="true"/>
            <p:nvPr/>
          </p:nvSpPr>
          <p:spPr>
            <a:xfrm rot="0">
              <a:off x="385361" y="1369"/>
              <a:ext cx="3147405" cy="2387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380"/>
                </a:lnSpc>
                <a:spcBef>
                  <a:spcPct val="0"/>
                </a:spcBef>
              </a:pPr>
              <a:r>
                <a:rPr lang="en-US" sz="1200">
                  <a:solidFill>
                    <a:srgbClr val="2B4257"/>
                  </a:solidFill>
                  <a:latin typeface="Questrial"/>
                </a:rPr>
                <a:t>@LinkedinProfil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4190426" y="3603531"/>
            <a:ext cx="268198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99"/>
              </a:lnSpc>
              <a:spcBef>
                <a:spcPct val="0"/>
              </a:spcBef>
            </a:pPr>
            <a:r>
              <a:rPr lang="en-US" sz="1499" spc="56">
                <a:solidFill>
                  <a:srgbClr val="2B4257"/>
                </a:solidFill>
                <a:latin typeface="Lato Bold"/>
              </a:rPr>
              <a:t>CONTACT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22364" y="568681"/>
            <a:ext cx="2940878" cy="1547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095"/>
              </a:lnSpc>
            </a:pPr>
            <a:r>
              <a:rPr lang="en-US" sz="5300">
                <a:solidFill>
                  <a:srgbClr val="2B4257"/>
                </a:solidFill>
                <a:latin typeface="Questrial"/>
              </a:rPr>
              <a:t>Nom Prènom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22364" y="2464700"/>
            <a:ext cx="2750401" cy="398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2B4257"/>
                </a:solidFill>
                <a:latin typeface="Lato"/>
              </a:rPr>
              <a:t>TITRE DU POSTE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87586" y="3639531"/>
            <a:ext cx="2681988" cy="247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99"/>
              </a:lnSpc>
              <a:spcBef>
                <a:spcPct val="0"/>
              </a:spcBef>
            </a:pPr>
            <a:r>
              <a:rPr lang="en-US" sz="1499" spc="56">
                <a:solidFill>
                  <a:srgbClr val="2B4257"/>
                </a:solidFill>
                <a:latin typeface="Lato Bold"/>
              </a:rPr>
              <a:t>PROFIL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87586" y="4040388"/>
            <a:ext cx="2872465" cy="1090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30"/>
              </a:lnSpc>
            </a:pPr>
            <a:r>
              <a:rPr lang="en-US" sz="1100">
                <a:solidFill>
                  <a:srgbClr val="2B4257"/>
                </a:solidFill>
                <a:latin typeface="Questrial"/>
              </a:rPr>
              <a:t>En quelques lignes, décrivez votre cheminement de carrière, vos compétences clés et vos objectifs professionnels. Il s'agit plutôt d'une introduction à votre lettre de motivation. Vous pouvez les présenter par points ou en texte clair.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87586" y="8505576"/>
            <a:ext cx="268198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99"/>
              </a:lnSpc>
              <a:spcBef>
                <a:spcPct val="0"/>
              </a:spcBef>
            </a:pPr>
            <a:r>
              <a:rPr lang="en-US" sz="1499" spc="56">
                <a:solidFill>
                  <a:srgbClr val="2B4257"/>
                </a:solidFill>
                <a:latin typeface="Lato Bold"/>
              </a:rPr>
              <a:t>LANGUAGES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87586" y="8893674"/>
            <a:ext cx="2681988" cy="76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039"/>
              </a:lnSpc>
            </a:pPr>
            <a:r>
              <a:rPr lang="en-US" sz="1200">
                <a:solidFill>
                  <a:srgbClr val="2B4257"/>
                </a:solidFill>
                <a:latin typeface="Questrial"/>
              </a:rPr>
              <a:t>English - Native</a:t>
            </a:r>
          </a:p>
          <a:p>
            <a:pPr>
              <a:lnSpc>
                <a:spcPts val="2039"/>
              </a:lnSpc>
            </a:pPr>
            <a:r>
              <a:rPr lang="en-US" sz="1200">
                <a:solidFill>
                  <a:srgbClr val="2B4257"/>
                </a:solidFill>
                <a:latin typeface="Questrial"/>
              </a:rPr>
              <a:t>French - Intermediate </a:t>
            </a:r>
          </a:p>
          <a:p>
            <a:pPr>
              <a:lnSpc>
                <a:spcPts val="2039"/>
              </a:lnSpc>
            </a:pPr>
            <a:r>
              <a:rPr lang="en-US" sz="1200">
                <a:solidFill>
                  <a:srgbClr val="2B4257"/>
                </a:solidFill>
                <a:latin typeface="Questrial"/>
              </a:rPr>
              <a:t>Spanish - Basic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190426" y="5127725"/>
            <a:ext cx="3257812" cy="250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59"/>
              </a:lnSpc>
              <a:spcBef>
                <a:spcPct val="0"/>
              </a:spcBef>
            </a:pPr>
            <a:r>
              <a:rPr lang="en-US" sz="1399" spc="53">
                <a:solidFill>
                  <a:srgbClr val="2B4257"/>
                </a:solidFill>
                <a:latin typeface="Lato Bold"/>
              </a:rPr>
              <a:t>EXPERIENCES PROFESSIONNELLES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190426" y="5557157"/>
            <a:ext cx="2681988" cy="179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80"/>
              </a:lnSpc>
              <a:spcBef>
                <a:spcPct val="0"/>
              </a:spcBef>
            </a:pPr>
            <a:r>
              <a:rPr lang="en-US" sz="1200">
                <a:solidFill>
                  <a:srgbClr val="2B4257"/>
                </a:solidFill>
                <a:latin typeface="Lato Bold"/>
              </a:rPr>
              <a:t>Nom d'entreprise | Titre du poste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189575" y="6002342"/>
            <a:ext cx="3101859" cy="6932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80"/>
              </a:lnSpc>
              <a:spcBef>
                <a:spcPct val="0"/>
              </a:spcBef>
            </a:pPr>
            <a:r>
              <a:rPr lang="en-US" sz="1200">
                <a:solidFill>
                  <a:srgbClr val="2B4257"/>
                </a:solidFill>
                <a:latin typeface="Questrial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4190426" y="5764541"/>
            <a:ext cx="1440626" cy="180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00"/>
              </a:lnSpc>
              <a:spcBef>
                <a:spcPct val="0"/>
              </a:spcBef>
            </a:pPr>
            <a:r>
              <a:rPr lang="en-US" sz="1000">
                <a:solidFill>
                  <a:srgbClr val="101F24"/>
                </a:solidFill>
                <a:latin typeface="Nunito Sans Regular"/>
              </a:rPr>
              <a:t>2017- 2020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4190426" y="6990923"/>
            <a:ext cx="2681988" cy="179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80"/>
              </a:lnSpc>
              <a:spcBef>
                <a:spcPct val="0"/>
              </a:spcBef>
            </a:pPr>
            <a:r>
              <a:rPr lang="en-US" sz="1200">
                <a:solidFill>
                  <a:srgbClr val="2B4257"/>
                </a:solidFill>
                <a:latin typeface="Lato Bold"/>
              </a:rPr>
              <a:t>Nom d'entreprise | Titre du poste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4189575" y="7436107"/>
            <a:ext cx="3101859" cy="6932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80"/>
              </a:lnSpc>
              <a:spcBef>
                <a:spcPct val="0"/>
              </a:spcBef>
            </a:pPr>
            <a:r>
              <a:rPr lang="en-US" sz="1200">
                <a:solidFill>
                  <a:srgbClr val="2B4257"/>
                </a:solidFill>
                <a:latin typeface="Questrial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4190426" y="7198306"/>
            <a:ext cx="1440626" cy="180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00"/>
              </a:lnSpc>
              <a:spcBef>
                <a:spcPct val="0"/>
              </a:spcBef>
            </a:pPr>
            <a:r>
              <a:rPr lang="en-US" sz="1000">
                <a:solidFill>
                  <a:srgbClr val="101F24"/>
                </a:solidFill>
                <a:latin typeface="Nunito Sans Regular"/>
              </a:rPr>
              <a:t>2017- 2020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4190426" y="8396100"/>
            <a:ext cx="2681988" cy="247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99"/>
              </a:lnSpc>
              <a:spcBef>
                <a:spcPct val="0"/>
              </a:spcBef>
            </a:pPr>
            <a:r>
              <a:rPr lang="en-US" sz="1499" spc="56">
                <a:solidFill>
                  <a:srgbClr val="2B4257"/>
                </a:solidFill>
                <a:latin typeface="Lato Bold"/>
              </a:rPr>
              <a:t>FORMATION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4190426" y="8816007"/>
            <a:ext cx="2681988" cy="179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80"/>
              </a:lnSpc>
              <a:spcBef>
                <a:spcPct val="0"/>
              </a:spcBef>
            </a:pPr>
            <a:r>
              <a:rPr lang="en-US" sz="1200">
                <a:solidFill>
                  <a:srgbClr val="2B4257"/>
                </a:solidFill>
                <a:latin typeface="Lato Bold"/>
              </a:rPr>
              <a:t>Nom de la formation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190426" y="9085868"/>
            <a:ext cx="3185834" cy="179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80"/>
              </a:lnSpc>
              <a:spcBef>
                <a:spcPct val="0"/>
              </a:spcBef>
            </a:pPr>
            <a:r>
              <a:rPr lang="en-US" sz="1200">
                <a:solidFill>
                  <a:srgbClr val="2B4257"/>
                </a:solidFill>
                <a:latin typeface="Questrial"/>
              </a:rPr>
              <a:t>Université, Ville |  </a:t>
            </a:r>
            <a:r>
              <a:rPr lang="en-US" sz="1200">
                <a:solidFill>
                  <a:srgbClr val="2B4257"/>
                </a:solidFill>
                <a:latin typeface="Questrial"/>
              </a:rPr>
              <a:t>2013 - 2016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189575" y="9417306"/>
            <a:ext cx="2681988" cy="179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80"/>
              </a:lnSpc>
              <a:spcBef>
                <a:spcPct val="0"/>
              </a:spcBef>
            </a:pPr>
            <a:r>
              <a:rPr lang="en-US" sz="1200">
                <a:solidFill>
                  <a:srgbClr val="2B4257"/>
                </a:solidFill>
                <a:latin typeface="Lato Bold"/>
              </a:rPr>
              <a:t>Nom de la formation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189575" y="9687167"/>
            <a:ext cx="3185834" cy="179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80"/>
              </a:lnSpc>
              <a:spcBef>
                <a:spcPct val="0"/>
              </a:spcBef>
            </a:pPr>
            <a:r>
              <a:rPr lang="en-US" sz="1200">
                <a:solidFill>
                  <a:srgbClr val="2B4257"/>
                </a:solidFill>
                <a:latin typeface="Questrial"/>
              </a:rPr>
              <a:t>Université, Ville |  </a:t>
            </a:r>
            <a:r>
              <a:rPr lang="en-US" sz="1200">
                <a:solidFill>
                  <a:srgbClr val="2B4257"/>
                </a:solidFill>
                <a:latin typeface="Questrial"/>
              </a:rPr>
              <a:t>2013 - 2016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687586" y="5528582"/>
            <a:ext cx="2106513" cy="247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99"/>
              </a:lnSpc>
              <a:spcBef>
                <a:spcPct val="0"/>
              </a:spcBef>
            </a:pPr>
            <a:r>
              <a:rPr lang="en-US" sz="1499" spc="56" u="none">
                <a:solidFill>
                  <a:srgbClr val="2B4257"/>
                </a:solidFill>
                <a:latin typeface="Lato Bold"/>
              </a:rPr>
              <a:t>COMPÉTENCES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619173" y="5951722"/>
            <a:ext cx="1723392" cy="247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2039"/>
              </a:lnSpc>
              <a:buFont typeface="Arial"/>
              <a:buChar char="•"/>
            </a:pPr>
            <a:r>
              <a:rPr lang="en-US" sz="1200" u="none">
                <a:solidFill>
                  <a:srgbClr val="2B4257"/>
                </a:solidFill>
                <a:latin typeface="Questrial"/>
              </a:rPr>
              <a:t>Compétence 1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619173" y="6215154"/>
            <a:ext cx="1723392" cy="247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2039"/>
              </a:lnSpc>
              <a:buFont typeface="Arial"/>
              <a:buChar char="•"/>
            </a:pPr>
            <a:r>
              <a:rPr lang="en-US" sz="1200" u="none">
                <a:solidFill>
                  <a:srgbClr val="2B4257"/>
                </a:solidFill>
                <a:latin typeface="Questrial"/>
              </a:rPr>
              <a:t>Compétence 2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622364" y="6461947"/>
            <a:ext cx="1720201" cy="247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2039"/>
              </a:lnSpc>
              <a:buFont typeface="Arial"/>
              <a:buChar char="•"/>
            </a:pPr>
            <a:r>
              <a:rPr lang="en-US" sz="1200" u="none">
                <a:solidFill>
                  <a:srgbClr val="2B4257"/>
                </a:solidFill>
                <a:latin typeface="Questrial"/>
              </a:rPr>
              <a:t>Compétence 3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622364" y="6734911"/>
            <a:ext cx="1721864" cy="247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2039"/>
              </a:lnSpc>
              <a:buFont typeface="Arial"/>
              <a:buChar char="•"/>
            </a:pPr>
            <a:r>
              <a:rPr lang="en-US" sz="1200" u="none">
                <a:solidFill>
                  <a:srgbClr val="2B4257"/>
                </a:solidFill>
                <a:latin typeface="Questrial"/>
              </a:rPr>
              <a:t>Compétence 4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622364" y="6999674"/>
            <a:ext cx="1720201" cy="247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2039"/>
              </a:lnSpc>
              <a:buFont typeface="Arial"/>
              <a:buChar char="•"/>
            </a:pPr>
            <a:r>
              <a:rPr lang="en-US" sz="1200" u="none">
                <a:solidFill>
                  <a:srgbClr val="2B4257"/>
                </a:solidFill>
                <a:latin typeface="Questrial"/>
              </a:rPr>
              <a:t>Compétence 5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622364" y="7272637"/>
            <a:ext cx="1721864" cy="247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2039"/>
              </a:lnSpc>
              <a:buFont typeface="Arial"/>
              <a:buChar char="•"/>
            </a:pPr>
            <a:r>
              <a:rPr lang="en-US" sz="1200" u="none">
                <a:solidFill>
                  <a:srgbClr val="2B4257"/>
                </a:solidFill>
                <a:latin typeface="Questrial"/>
              </a:rPr>
              <a:t>Compétence 6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619173" y="7539215"/>
            <a:ext cx="1721864" cy="247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2039"/>
              </a:lnSpc>
              <a:buFont typeface="Arial"/>
              <a:buChar char="•"/>
            </a:pPr>
            <a:r>
              <a:rPr lang="en-US" sz="1200" u="none">
                <a:solidFill>
                  <a:srgbClr val="2B4257"/>
                </a:solidFill>
                <a:latin typeface="Questrial"/>
              </a:rPr>
              <a:t>Compétence 7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619173" y="7803979"/>
            <a:ext cx="1720201" cy="247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2039"/>
              </a:lnSpc>
              <a:buFont typeface="Arial"/>
              <a:buChar char="•"/>
            </a:pPr>
            <a:r>
              <a:rPr lang="en-US" sz="1200" u="none">
                <a:solidFill>
                  <a:srgbClr val="2B4257"/>
                </a:solidFill>
                <a:latin typeface="Questrial"/>
              </a:rPr>
              <a:t>Compétence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Copie de Collection of 20 cv to modify for cvprogratuit</dc:title>
  <dc:creator>Soukaina warach; WARACH</dc:creator>
  <cp:keywords>cvprogratuit</cp:keywords>
  <cp:revision>1</cp:revision>
  <dcterms:created xsi:type="dcterms:W3CDTF">2006-08-16T00:00:00Z</dcterms:created>
  <dcterms:modified xsi:type="dcterms:W3CDTF">2011-08-01T06:04:30Z</dcterms:modified>
  <dc:identifier>DAFIYXISb5o</dc:identifier>
</cp:coreProperties>
</file>