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ato" charset="1" panose="020F0502020204030203"/>
      <p:regular r:id="rId10"/>
    </p:embeddedFont>
    <p:embeddedFont>
      <p:font typeface="Lato Bold" charset="1" panose="020F0502020204030203"/>
      <p:regular r:id="rId11"/>
    </p:embeddedFont>
    <p:embeddedFont>
      <p:font typeface="Lato Italics" charset="1" panose="020F0502020204030203"/>
      <p:regular r:id="rId12"/>
    </p:embeddedFont>
    <p:embeddedFont>
      <p:font typeface="Lato Bold Italics" charset="1" panose="020F0502020204030203"/>
      <p:regular r:id="rId13"/>
    </p:embeddedFont>
    <p:embeddedFont>
      <p:font typeface="Nunito Sans Regular" charset="1" panose="00000500000000000000"/>
      <p:regular r:id="rId14"/>
    </p:embeddedFont>
    <p:embeddedFont>
      <p:font typeface="Nunito Sans Regular Bold" charset="1" panose="00000700000000000000"/>
      <p:regular r:id="rId15"/>
    </p:embeddedFont>
    <p:embeddedFont>
      <p:font typeface="Nunito Sans Regular Italics" charset="1" panose="00000500000000000000"/>
      <p:regular r:id="rId16"/>
    </p:embeddedFont>
    <p:embeddedFont>
      <p:font typeface="Nunito Sans Regular Bold Italics" charset="1" panose="000007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450" y="0"/>
            <a:ext cx="2497772" cy="10694806"/>
            <a:chOff x="0" y="0"/>
            <a:chExt cx="1278458" cy="5474022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278458" cy="5474022"/>
            </a:xfrm>
            <a:custGeom>
              <a:avLst/>
              <a:gdLst/>
              <a:ahLst/>
              <a:cxnLst/>
              <a:rect r="r" b="b" t="t" l="l"/>
              <a:pathLst>
                <a:path h="5474022" w="1278458">
                  <a:moveTo>
                    <a:pt x="0" y="0"/>
                  </a:moveTo>
                  <a:lnTo>
                    <a:pt x="1278458" y="0"/>
                  </a:lnTo>
                  <a:lnTo>
                    <a:pt x="1278458" y="5474022"/>
                  </a:lnTo>
                  <a:lnTo>
                    <a:pt x="0" y="5474022"/>
                  </a:lnTo>
                  <a:close/>
                </a:path>
              </a:pathLst>
            </a:custGeom>
            <a:solidFill>
              <a:srgbClr val="394250"/>
            </a:solidFill>
          </p:spPr>
        </p:sp>
      </p:grpSp>
      <p:sp>
        <p:nvSpPr>
          <p:cNvPr name="AutoShape 4" id="4"/>
          <p:cNvSpPr/>
          <p:nvPr/>
        </p:nvSpPr>
        <p:spPr>
          <a:xfrm rot="0">
            <a:off x="2998364" y="2623373"/>
            <a:ext cx="4191712" cy="0"/>
          </a:xfrm>
          <a:prstGeom prst="line">
            <a:avLst/>
          </a:prstGeom>
          <a:ln cap="rnd" w="9525">
            <a:solidFill>
              <a:srgbClr val="25343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515399" y="445222"/>
            <a:ext cx="1576178" cy="1576171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3846" r="-39487" t="-10414" b="-62919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22439" y="2822625"/>
            <a:ext cx="217381" cy="217381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22439" y="3122847"/>
            <a:ext cx="217381" cy="217381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22439" y="3416428"/>
            <a:ext cx="217381" cy="217381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22439" y="3693567"/>
            <a:ext cx="217381" cy="217381"/>
            <a:chOff x="0" y="0"/>
            <a:chExt cx="6350000" cy="6350000"/>
          </a:xfrm>
        </p:grpSpPr>
        <p:sp>
          <p:nvSpPr>
            <p:cNvPr name="Freeform 14" id="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69703" y="3184565"/>
            <a:ext cx="122854" cy="9448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51319" y="2871435"/>
            <a:ext cx="141222" cy="141222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65704" y="3458543"/>
            <a:ext cx="130851" cy="133151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9551" y="3728573"/>
            <a:ext cx="103159" cy="147369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>
            <a:off x="447738" y="4596473"/>
            <a:ext cx="2282291" cy="0"/>
          </a:xfrm>
          <a:prstGeom prst="line">
            <a:avLst/>
          </a:prstGeom>
          <a:ln cap="rnd" w="9525">
            <a:solidFill>
              <a:srgbClr val="E7E8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rot="0">
            <a:off x="447738" y="2632898"/>
            <a:ext cx="2282291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rot="0">
            <a:off x="440287" y="6854036"/>
            <a:ext cx="2282291" cy="0"/>
          </a:xfrm>
          <a:prstGeom prst="line">
            <a:avLst/>
          </a:prstGeom>
          <a:ln cap="rnd" w="9525">
            <a:solidFill>
              <a:srgbClr val="E7E8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rot="0">
            <a:off x="2998364" y="9469019"/>
            <a:ext cx="4358559" cy="0"/>
          </a:xfrm>
          <a:prstGeom prst="line">
            <a:avLst/>
          </a:prstGeom>
          <a:ln cap="rnd" w="9525">
            <a:solidFill>
              <a:srgbClr val="25343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3" id="23"/>
          <p:cNvSpPr txBox="true"/>
          <p:nvPr/>
        </p:nvSpPr>
        <p:spPr>
          <a:xfrm rot="0">
            <a:off x="808540" y="3144352"/>
            <a:ext cx="1613458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0"/>
              </a:lnSpc>
              <a:spcBef>
                <a:spcPct val="0"/>
              </a:spcBef>
            </a:pPr>
            <a:r>
              <a:rPr lang="en-US" sz="1000">
                <a:solidFill>
                  <a:srgbClr val="D9D9D9"/>
                </a:solidFill>
                <a:latin typeface="Lato"/>
              </a:rPr>
              <a:t>email@emailpro.com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08540" y="3439304"/>
            <a:ext cx="1613458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0"/>
              </a:lnSpc>
              <a:spcBef>
                <a:spcPct val="0"/>
              </a:spcBef>
            </a:pPr>
            <a:r>
              <a:rPr lang="en-US" sz="1000">
                <a:solidFill>
                  <a:srgbClr val="D9D9D9"/>
                </a:solidFill>
                <a:latin typeface="Lato"/>
              </a:rPr>
              <a:t>@LinkedinProfil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08540" y="3721637"/>
            <a:ext cx="1735054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0"/>
              </a:lnSpc>
              <a:spcBef>
                <a:spcPct val="0"/>
              </a:spcBef>
            </a:pPr>
            <a:r>
              <a:rPr lang="en-US" sz="1000">
                <a:solidFill>
                  <a:srgbClr val="D9D9D9"/>
                </a:solidFill>
                <a:latin typeface="Lato"/>
              </a:rPr>
              <a:t>123 Votre adresse , Ville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08540" y="2849401"/>
            <a:ext cx="1569563" cy="154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60"/>
              </a:lnSpc>
              <a:spcBef>
                <a:spcPct val="0"/>
              </a:spcBef>
            </a:pPr>
            <a:r>
              <a:rPr lang="en-US" sz="1000">
                <a:solidFill>
                  <a:srgbClr val="D9D9D9"/>
                </a:solidFill>
                <a:latin typeface="Lato"/>
              </a:rPr>
              <a:t>+123-456-7890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998364" y="267918"/>
            <a:ext cx="4358559" cy="402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3"/>
              </a:lnSpc>
            </a:pPr>
            <a:r>
              <a:rPr lang="en-US" sz="3013">
                <a:solidFill>
                  <a:srgbClr val="101316"/>
                </a:solidFill>
                <a:latin typeface="Lato Bold"/>
              </a:rPr>
              <a:t>NOM </a:t>
            </a:r>
            <a:r>
              <a:rPr lang="en-US" sz="3013">
                <a:solidFill>
                  <a:srgbClr val="101316"/>
                </a:solidFill>
                <a:latin typeface="Lato"/>
              </a:rPr>
              <a:t>PRÈNOM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998364" y="800290"/>
            <a:ext cx="2972638" cy="250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299">
                <a:solidFill>
                  <a:srgbClr val="101F24"/>
                </a:solidFill>
                <a:latin typeface="Lato"/>
              </a:rPr>
              <a:t>TITRE DU POSTE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998364" y="2392868"/>
            <a:ext cx="3668299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253439"/>
                </a:solidFill>
                <a:latin typeface="Lato Bold"/>
              </a:rPr>
              <a:t>EXPERIENCES PROFESSIONNELLES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47738" y="4321731"/>
            <a:ext cx="2274841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FFFFFF"/>
                </a:solidFill>
                <a:latin typeface="Lato Bold"/>
              </a:rPr>
              <a:t>FORMATION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47738" y="2392868"/>
            <a:ext cx="1686239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FFFFFF"/>
                </a:solidFill>
                <a:latin typeface="Lato Bold"/>
              </a:rPr>
              <a:t>CONTACT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4337" y="3263258"/>
            <a:ext cx="3855740" cy="587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99"/>
              </a:lnSpc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4337" y="4079183"/>
            <a:ext cx="3559052" cy="590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1 pour ce poste </a:t>
            </a:r>
          </a:p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2  pour ce poste </a:t>
            </a:r>
          </a:p>
          <a:p>
            <a:pPr algn="l" marL="215899" indent="-107950" lvl="1">
              <a:lnSpc>
                <a:spcPts val="1649"/>
              </a:lnSpc>
              <a:spcBef>
                <a:spcPct val="0"/>
              </a:spcBef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3  pour ce poste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4337" y="3046584"/>
            <a:ext cx="1440626" cy="18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01F24"/>
                </a:solidFill>
                <a:latin typeface="Nunito Sans Regular"/>
              </a:rPr>
              <a:t>2017- 2020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09389" y="5592687"/>
            <a:ext cx="2220639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>
                <a:solidFill>
                  <a:srgbClr val="FFFFFF"/>
                </a:solidFill>
                <a:latin typeface="Lato Bold"/>
              </a:rPr>
              <a:t>Nom de la formation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15399" y="5209782"/>
            <a:ext cx="2042585" cy="23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Lato"/>
              </a:rPr>
              <a:t>Université, Ville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15399" y="6044071"/>
            <a:ext cx="2042585" cy="23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Lato"/>
              </a:rPr>
              <a:t>Université, Ville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15399" y="5017283"/>
            <a:ext cx="1440626" cy="18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FFFFFF"/>
                </a:solidFill>
                <a:latin typeface="Nunito Sans Regular"/>
              </a:rPr>
              <a:t>2011 - 2014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15399" y="5851572"/>
            <a:ext cx="1440626" cy="18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FFFFFF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998364" y="1180040"/>
            <a:ext cx="4128076" cy="78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99"/>
              </a:lnSpc>
            </a:pPr>
            <a:r>
              <a:rPr lang="en-US" sz="999">
                <a:solidFill>
                  <a:srgbClr val="101F24"/>
                </a:solidFill>
                <a:latin typeface="Lat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40287" y="6579294"/>
            <a:ext cx="2274841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FFFFFF"/>
                </a:solidFill>
                <a:latin typeface="Lato Bold"/>
              </a:rPr>
              <a:t>COMPÉTENCES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334337" y="5414242"/>
            <a:ext cx="3855740" cy="587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99"/>
              </a:lnSpc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334337" y="6230167"/>
            <a:ext cx="3690282" cy="590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1 pour ce poste</a:t>
            </a:r>
            <a:r>
              <a:rPr lang="en-US" sz="999">
                <a:solidFill>
                  <a:srgbClr val="101F24"/>
                </a:solidFill>
                <a:latin typeface="Lato"/>
              </a:rPr>
              <a:t> </a:t>
            </a:r>
          </a:p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2 pour ce poste </a:t>
            </a:r>
          </a:p>
          <a:p>
            <a:pPr algn="l" marL="215899" indent="-107950" lvl="1">
              <a:lnSpc>
                <a:spcPts val="1649"/>
              </a:lnSpc>
              <a:spcBef>
                <a:spcPct val="0"/>
              </a:spcBef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3 pour ce poste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328327" y="4936282"/>
            <a:ext cx="3559052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>
                <a:solidFill>
                  <a:srgbClr val="101F24"/>
                </a:solidFill>
                <a:latin typeface="Lato Bold"/>
              </a:rPr>
              <a:t>Nom d'entreprise | </a:t>
            </a:r>
            <a:r>
              <a:rPr lang="en-US" sz="1299">
                <a:solidFill>
                  <a:srgbClr val="101F24"/>
                </a:solidFill>
                <a:latin typeface="Lato"/>
              </a:rPr>
              <a:t>Titre du poste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334337" y="5197568"/>
            <a:ext cx="1440626" cy="18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01F24"/>
                </a:solidFill>
                <a:latin typeface="Nunito Sans Regular"/>
              </a:rPr>
              <a:t>2015 - 2017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340347" y="7565358"/>
            <a:ext cx="3855740" cy="587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99"/>
              </a:lnSpc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340347" y="8381283"/>
            <a:ext cx="3916438" cy="590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1 pour ce poste</a:t>
            </a:r>
            <a:r>
              <a:rPr lang="en-US" sz="999">
                <a:solidFill>
                  <a:srgbClr val="101F24"/>
                </a:solidFill>
                <a:latin typeface="Lato"/>
              </a:rPr>
              <a:t> </a:t>
            </a:r>
          </a:p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2 pour ce poste </a:t>
            </a:r>
          </a:p>
          <a:p>
            <a:pPr marL="215899" indent="-107950" lvl="1">
              <a:lnSpc>
                <a:spcPts val="1649"/>
              </a:lnSpc>
              <a:buFont typeface="Arial"/>
              <a:buChar char="•"/>
            </a:pPr>
            <a:r>
              <a:rPr lang="en-US" sz="999">
                <a:solidFill>
                  <a:srgbClr val="101F24"/>
                </a:solidFill>
                <a:latin typeface="Lato"/>
              </a:rPr>
              <a:t>Décrivez la tâche 3 pour ce poste 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334337" y="7087398"/>
            <a:ext cx="3559052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>
                <a:solidFill>
                  <a:srgbClr val="101F24"/>
                </a:solidFill>
                <a:latin typeface="Lato Bold"/>
              </a:rPr>
              <a:t>Nom d'entreprise | </a:t>
            </a:r>
            <a:r>
              <a:rPr lang="en-US" sz="1299">
                <a:solidFill>
                  <a:srgbClr val="101F24"/>
                </a:solidFill>
                <a:latin typeface="Lato"/>
              </a:rPr>
              <a:t>Titre du poste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340347" y="7348684"/>
            <a:ext cx="1440626" cy="180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01F24"/>
                </a:solidFill>
                <a:latin typeface="Nunito Sans Regular"/>
              </a:rPr>
              <a:t>2012 - 2014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998364" y="9238514"/>
            <a:ext cx="1371289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253439"/>
                </a:solidFill>
                <a:latin typeface="Lato Bold"/>
              </a:rPr>
              <a:t>LANGUES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01009" y="7025486"/>
            <a:ext cx="2042585" cy="190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FFFFFF"/>
                </a:solidFill>
                <a:latin typeface="Lato Bold"/>
              </a:rPr>
              <a:t> PROFESSIONNELLES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09389" y="8913259"/>
            <a:ext cx="2042585" cy="190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FFFFFF"/>
                </a:solidFill>
                <a:latin typeface="Lato Bold"/>
              </a:rPr>
              <a:t>PERSONNELLES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51319" y="7360684"/>
            <a:ext cx="1184841" cy="18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D9D9D9"/>
                </a:solidFill>
                <a:latin typeface="Nunito Sans Regular"/>
              </a:rPr>
              <a:t>Microsoft Office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551319" y="7653316"/>
            <a:ext cx="1070828" cy="18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D9D9D9"/>
                </a:solidFill>
                <a:latin typeface="Nunito Sans Regular"/>
              </a:rPr>
              <a:t>Logiciel Compta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551319" y="7945949"/>
            <a:ext cx="1161854" cy="18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D9D9D9"/>
                </a:solidFill>
                <a:latin typeface="Nunito Sans Regular"/>
              </a:rPr>
              <a:t>Windows 7 et 10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551319" y="8238582"/>
            <a:ext cx="1023072" cy="18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D9D9D9"/>
                </a:solidFill>
                <a:latin typeface="Nunito Sans Regular"/>
              </a:rPr>
              <a:t>Ms Project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551319" y="8531214"/>
            <a:ext cx="1540258" cy="18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D9D9D9"/>
                </a:solidFill>
                <a:latin typeface="Nunito Sans Regular"/>
              </a:rPr>
              <a:t>Adobe Photoshop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22439" y="9200832"/>
            <a:ext cx="1190734" cy="188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8"/>
              </a:lnSpc>
              <a:spcBef>
                <a:spcPct val="0"/>
              </a:spcBef>
            </a:pPr>
            <a:r>
              <a:rPr lang="en-US" sz="1052">
                <a:solidFill>
                  <a:srgbClr val="D9D9D9"/>
                </a:solidFill>
                <a:latin typeface="Nunito Sans Regular"/>
              </a:rPr>
              <a:t>Gestion du temps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22439" y="9494920"/>
            <a:ext cx="1076153" cy="18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8"/>
              </a:lnSpc>
              <a:spcBef>
                <a:spcPct val="0"/>
              </a:spcBef>
            </a:pPr>
            <a:r>
              <a:rPr lang="en-US" sz="1052">
                <a:solidFill>
                  <a:srgbClr val="D9D9D9"/>
                </a:solidFill>
                <a:latin typeface="Nunito Sans Regular"/>
              </a:rPr>
              <a:t>Communication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22439" y="9789008"/>
            <a:ext cx="1569138" cy="188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8"/>
              </a:lnSpc>
              <a:spcBef>
                <a:spcPct val="0"/>
              </a:spcBef>
            </a:pPr>
            <a:r>
              <a:rPr lang="en-US" sz="1052">
                <a:solidFill>
                  <a:srgbClr val="D9D9D9"/>
                </a:solidFill>
                <a:latin typeface="Nunito Sans Regular"/>
              </a:rPr>
              <a:t>Le travail en équipe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522439" y="10083096"/>
            <a:ext cx="1028160" cy="188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8"/>
              </a:lnSpc>
              <a:spcBef>
                <a:spcPct val="0"/>
              </a:spcBef>
            </a:pPr>
            <a:r>
              <a:rPr lang="en-US" sz="1052">
                <a:solidFill>
                  <a:srgbClr val="D9D9D9"/>
                </a:solidFill>
                <a:latin typeface="Nunito Sans Regular"/>
              </a:rPr>
              <a:t>Créativité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191411" y="9671353"/>
            <a:ext cx="863240" cy="613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6695" indent="-113347" lvl="1">
              <a:lnSpc>
                <a:spcPts val="1680"/>
              </a:lnSpc>
              <a:buFont typeface="Arial"/>
              <a:buChar char="•"/>
            </a:pPr>
            <a:r>
              <a:rPr lang="en-US" sz="1050" spc="-3">
                <a:solidFill>
                  <a:srgbClr val="000000"/>
                </a:solidFill>
                <a:latin typeface="Lato"/>
              </a:rPr>
              <a:t>Anglais</a:t>
            </a:r>
          </a:p>
          <a:p>
            <a:pPr marL="226695" indent="-113347" lvl="1">
              <a:lnSpc>
                <a:spcPts val="1680"/>
              </a:lnSpc>
              <a:buFont typeface="Arial"/>
              <a:buChar char="•"/>
            </a:pPr>
            <a:r>
              <a:rPr lang="en-US" sz="1050" spc="-3">
                <a:solidFill>
                  <a:srgbClr val="000000"/>
                </a:solidFill>
                <a:latin typeface="Lato"/>
              </a:rPr>
              <a:t>Allemand</a:t>
            </a:r>
          </a:p>
          <a:p>
            <a:pPr algn="l" marL="226695" indent="-113347" lvl="1">
              <a:lnSpc>
                <a:spcPts val="1680"/>
              </a:lnSpc>
              <a:buFont typeface="Arial"/>
              <a:buChar char="•"/>
            </a:pPr>
            <a:r>
              <a:rPr lang="en-US" sz="1050" spc="-3">
                <a:solidFill>
                  <a:srgbClr val="000000"/>
                </a:solidFill>
                <a:latin typeface="Lato"/>
              </a:rPr>
              <a:t>Espagnol</a:t>
            </a:r>
          </a:p>
        </p:txBody>
      </p:sp>
      <p:sp>
        <p:nvSpPr>
          <p:cNvPr name="AutoShape 63" id="63"/>
          <p:cNvSpPr/>
          <p:nvPr/>
        </p:nvSpPr>
        <p:spPr>
          <a:xfrm rot="5399996">
            <a:off x="-56274" y="5959613"/>
            <a:ext cx="5973967" cy="0"/>
          </a:xfrm>
          <a:prstGeom prst="line">
            <a:avLst/>
          </a:prstGeom>
          <a:ln cap="flat" w="9525">
            <a:solidFill>
              <a:srgbClr val="323B4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4" id="64"/>
          <p:cNvGrpSpPr/>
          <p:nvPr/>
        </p:nvGrpSpPr>
        <p:grpSpPr>
          <a:xfrm rot="0">
            <a:off x="2880536" y="2877050"/>
            <a:ext cx="100341" cy="100341"/>
            <a:chOff x="0" y="0"/>
            <a:chExt cx="133788" cy="133788"/>
          </a:xfrm>
        </p:grpSpPr>
        <p:grpSp>
          <p:nvGrpSpPr>
            <p:cNvPr name="Group 65" id="65"/>
            <p:cNvGrpSpPr>
              <a:grpSpLocks noChangeAspect="true"/>
            </p:cNvGrpSpPr>
            <p:nvPr/>
          </p:nvGrpSpPr>
          <p:grpSpPr>
            <a:xfrm rot="0">
              <a:off x="0" y="0"/>
              <a:ext cx="133788" cy="133788"/>
              <a:chOff x="0" y="0"/>
              <a:chExt cx="91491" cy="91491"/>
            </a:xfrm>
          </p:grpSpPr>
          <p:sp>
            <p:nvSpPr>
              <p:cNvPr name="Freeform 66" id="66"/>
              <p:cNvSpPr/>
              <p:nvPr/>
            </p:nvSpPr>
            <p:spPr>
              <a:xfrm>
                <a:off x="0" y="0"/>
                <a:ext cx="91440" cy="91440"/>
              </a:xfrm>
              <a:custGeom>
                <a:avLst/>
                <a:gdLst/>
                <a:ahLst/>
                <a:cxnLst/>
                <a:rect r="r" b="b" t="t" l="l"/>
                <a:pathLst>
                  <a:path h="91440" w="91440">
                    <a:moveTo>
                      <a:pt x="91440" y="45720"/>
                    </a:moveTo>
                    <a:cubicBezTo>
                      <a:pt x="91440" y="70993"/>
                      <a:pt x="70993" y="91440"/>
                      <a:pt x="45720" y="91440"/>
                    </a:cubicBezTo>
                    <a:cubicBezTo>
                      <a:pt x="20447" y="91440"/>
                      <a:pt x="0" y="70993"/>
                      <a:pt x="0" y="45720"/>
                    </a:cubicBezTo>
                    <a:cubicBezTo>
                      <a:pt x="0" y="20447"/>
                      <a:pt x="20447" y="0"/>
                      <a:pt x="45720" y="0"/>
                    </a:cubicBezTo>
                    <a:cubicBezTo>
                      <a:pt x="70993" y="0"/>
                      <a:pt x="91440" y="20447"/>
                      <a:pt x="91440" y="45720"/>
                    </a:cubicBezTo>
                  </a:path>
                </a:pathLst>
              </a:custGeom>
              <a:solidFill>
                <a:srgbClr val="323B4C"/>
              </a:solidFill>
            </p:spPr>
          </p:sp>
        </p:grpSp>
        <p:grpSp>
          <p:nvGrpSpPr>
            <p:cNvPr name="Group 67" id="67"/>
            <p:cNvGrpSpPr>
              <a:grpSpLocks noChangeAspect="true"/>
            </p:cNvGrpSpPr>
            <p:nvPr/>
          </p:nvGrpSpPr>
          <p:grpSpPr>
            <a:xfrm rot="0">
              <a:off x="22266" y="22266"/>
              <a:ext cx="89255" cy="89255"/>
              <a:chOff x="0" y="0"/>
              <a:chExt cx="91491" cy="91491"/>
            </a:xfrm>
          </p:grpSpPr>
          <p:sp>
            <p:nvSpPr>
              <p:cNvPr name="Freeform 68" id="68"/>
              <p:cNvSpPr/>
              <p:nvPr/>
            </p:nvSpPr>
            <p:spPr>
              <a:xfrm>
                <a:off x="0" y="0"/>
                <a:ext cx="91440" cy="91440"/>
              </a:xfrm>
              <a:custGeom>
                <a:avLst/>
                <a:gdLst/>
                <a:ahLst/>
                <a:cxnLst/>
                <a:rect r="r" b="b" t="t" l="l"/>
                <a:pathLst>
                  <a:path h="91440" w="91440">
                    <a:moveTo>
                      <a:pt x="91440" y="45720"/>
                    </a:moveTo>
                    <a:cubicBezTo>
                      <a:pt x="91440" y="70993"/>
                      <a:pt x="70993" y="91440"/>
                      <a:pt x="45720" y="91440"/>
                    </a:cubicBezTo>
                    <a:cubicBezTo>
                      <a:pt x="20447" y="91440"/>
                      <a:pt x="0" y="70993"/>
                      <a:pt x="0" y="45720"/>
                    </a:cubicBezTo>
                    <a:cubicBezTo>
                      <a:pt x="0" y="20447"/>
                      <a:pt x="20447" y="0"/>
                      <a:pt x="45720" y="0"/>
                    </a:cubicBezTo>
                    <a:cubicBezTo>
                      <a:pt x="70993" y="0"/>
                      <a:pt x="91440" y="20447"/>
                      <a:pt x="91440" y="45720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name="Group 69" id="69"/>
          <p:cNvGrpSpPr/>
          <p:nvPr/>
        </p:nvGrpSpPr>
        <p:grpSpPr>
          <a:xfrm rot="0">
            <a:off x="2876946" y="5021670"/>
            <a:ext cx="100341" cy="100341"/>
            <a:chOff x="0" y="0"/>
            <a:chExt cx="133788" cy="133788"/>
          </a:xfrm>
        </p:grpSpPr>
        <p:grpSp>
          <p:nvGrpSpPr>
            <p:cNvPr name="Group 70" id="70"/>
            <p:cNvGrpSpPr>
              <a:grpSpLocks noChangeAspect="true"/>
            </p:cNvGrpSpPr>
            <p:nvPr/>
          </p:nvGrpSpPr>
          <p:grpSpPr>
            <a:xfrm rot="0">
              <a:off x="0" y="0"/>
              <a:ext cx="133788" cy="133788"/>
              <a:chOff x="0" y="0"/>
              <a:chExt cx="91491" cy="91491"/>
            </a:xfrm>
          </p:grpSpPr>
          <p:sp>
            <p:nvSpPr>
              <p:cNvPr name="Freeform 71" id="71"/>
              <p:cNvSpPr/>
              <p:nvPr/>
            </p:nvSpPr>
            <p:spPr>
              <a:xfrm>
                <a:off x="0" y="0"/>
                <a:ext cx="91440" cy="91440"/>
              </a:xfrm>
              <a:custGeom>
                <a:avLst/>
                <a:gdLst/>
                <a:ahLst/>
                <a:cxnLst/>
                <a:rect r="r" b="b" t="t" l="l"/>
                <a:pathLst>
                  <a:path h="91440" w="91440">
                    <a:moveTo>
                      <a:pt x="91440" y="45720"/>
                    </a:moveTo>
                    <a:cubicBezTo>
                      <a:pt x="91440" y="70993"/>
                      <a:pt x="70993" y="91440"/>
                      <a:pt x="45720" y="91440"/>
                    </a:cubicBezTo>
                    <a:cubicBezTo>
                      <a:pt x="20447" y="91440"/>
                      <a:pt x="0" y="70993"/>
                      <a:pt x="0" y="45720"/>
                    </a:cubicBezTo>
                    <a:cubicBezTo>
                      <a:pt x="0" y="20447"/>
                      <a:pt x="20447" y="0"/>
                      <a:pt x="45720" y="0"/>
                    </a:cubicBezTo>
                    <a:cubicBezTo>
                      <a:pt x="70993" y="0"/>
                      <a:pt x="91440" y="20447"/>
                      <a:pt x="91440" y="45720"/>
                    </a:cubicBezTo>
                  </a:path>
                </a:pathLst>
              </a:custGeom>
              <a:solidFill>
                <a:srgbClr val="323B4C"/>
              </a:solidFill>
            </p:spPr>
          </p:sp>
        </p:grpSp>
        <p:grpSp>
          <p:nvGrpSpPr>
            <p:cNvPr name="Group 72" id="72"/>
            <p:cNvGrpSpPr>
              <a:grpSpLocks noChangeAspect="true"/>
            </p:cNvGrpSpPr>
            <p:nvPr/>
          </p:nvGrpSpPr>
          <p:grpSpPr>
            <a:xfrm rot="0">
              <a:off x="22266" y="22266"/>
              <a:ext cx="89255" cy="89255"/>
              <a:chOff x="0" y="0"/>
              <a:chExt cx="91491" cy="91491"/>
            </a:xfrm>
          </p:grpSpPr>
          <p:sp>
            <p:nvSpPr>
              <p:cNvPr name="Freeform 73" id="73"/>
              <p:cNvSpPr/>
              <p:nvPr/>
            </p:nvSpPr>
            <p:spPr>
              <a:xfrm>
                <a:off x="0" y="0"/>
                <a:ext cx="91440" cy="91440"/>
              </a:xfrm>
              <a:custGeom>
                <a:avLst/>
                <a:gdLst/>
                <a:ahLst/>
                <a:cxnLst/>
                <a:rect r="r" b="b" t="t" l="l"/>
                <a:pathLst>
                  <a:path h="91440" w="91440">
                    <a:moveTo>
                      <a:pt x="91440" y="45720"/>
                    </a:moveTo>
                    <a:cubicBezTo>
                      <a:pt x="91440" y="70993"/>
                      <a:pt x="70993" y="91440"/>
                      <a:pt x="45720" y="91440"/>
                    </a:cubicBezTo>
                    <a:cubicBezTo>
                      <a:pt x="20447" y="91440"/>
                      <a:pt x="0" y="70993"/>
                      <a:pt x="0" y="45720"/>
                    </a:cubicBezTo>
                    <a:cubicBezTo>
                      <a:pt x="0" y="20447"/>
                      <a:pt x="20447" y="0"/>
                      <a:pt x="45720" y="0"/>
                    </a:cubicBezTo>
                    <a:cubicBezTo>
                      <a:pt x="70993" y="0"/>
                      <a:pt x="91440" y="20447"/>
                      <a:pt x="91440" y="45720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name="Group 74" id="74"/>
          <p:cNvGrpSpPr/>
          <p:nvPr/>
        </p:nvGrpSpPr>
        <p:grpSpPr>
          <a:xfrm rot="0">
            <a:off x="2875768" y="7179150"/>
            <a:ext cx="100341" cy="100341"/>
            <a:chOff x="0" y="0"/>
            <a:chExt cx="133788" cy="133788"/>
          </a:xfrm>
        </p:grpSpPr>
        <p:grpSp>
          <p:nvGrpSpPr>
            <p:cNvPr name="Group 75" id="75"/>
            <p:cNvGrpSpPr>
              <a:grpSpLocks noChangeAspect="true"/>
            </p:cNvGrpSpPr>
            <p:nvPr/>
          </p:nvGrpSpPr>
          <p:grpSpPr>
            <a:xfrm rot="0">
              <a:off x="0" y="0"/>
              <a:ext cx="133788" cy="133788"/>
              <a:chOff x="0" y="0"/>
              <a:chExt cx="91491" cy="91491"/>
            </a:xfrm>
          </p:grpSpPr>
          <p:sp>
            <p:nvSpPr>
              <p:cNvPr name="Freeform 76" id="76"/>
              <p:cNvSpPr/>
              <p:nvPr/>
            </p:nvSpPr>
            <p:spPr>
              <a:xfrm>
                <a:off x="0" y="0"/>
                <a:ext cx="91440" cy="91440"/>
              </a:xfrm>
              <a:custGeom>
                <a:avLst/>
                <a:gdLst/>
                <a:ahLst/>
                <a:cxnLst/>
                <a:rect r="r" b="b" t="t" l="l"/>
                <a:pathLst>
                  <a:path h="91440" w="91440">
                    <a:moveTo>
                      <a:pt x="91440" y="45720"/>
                    </a:moveTo>
                    <a:cubicBezTo>
                      <a:pt x="91440" y="70993"/>
                      <a:pt x="70993" y="91440"/>
                      <a:pt x="45720" y="91440"/>
                    </a:cubicBezTo>
                    <a:cubicBezTo>
                      <a:pt x="20447" y="91440"/>
                      <a:pt x="0" y="70993"/>
                      <a:pt x="0" y="45720"/>
                    </a:cubicBezTo>
                    <a:cubicBezTo>
                      <a:pt x="0" y="20447"/>
                      <a:pt x="20447" y="0"/>
                      <a:pt x="45720" y="0"/>
                    </a:cubicBezTo>
                    <a:cubicBezTo>
                      <a:pt x="70993" y="0"/>
                      <a:pt x="91440" y="20447"/>
                      <a:pt x="91440" y="45720"/>
                    </a:cubicBezTo>
                  </a:path>
                </a:pathLst>
              </a:custGeom>
              <a:solidFill>
                <a:srgbClr val="323B4C"/>
              </a:solidFill>
            </p:spPr>
          </p:sp>
        </p:grpSp>
        <p:grpSp>
          <p:nvGrpSpPr>
            <p:cNvPr name="Group 77" id="77"/>
            <p:cNvGrpSpPr>
              <a:grpSpLocks noChangeAspect="true"/>
            </p:cNvGrpSpPr>
            <p:nvPr/>
          </p:nvGrpSpPr>
          <p:grpSpPr>
            <a:xfrm rot="0">
              <a:off x="22266" y="22266"/>
              <a:ext cx="89255" cy="89255"/>
              <a:chOff x="0" y="0"/>
              <a:chExt cx="91491" cy="91491"/>
            </a:xfrm>
          </p:grpSpPr>
          <p:sp>
            <p:nvSpPr>
              <p:cNvPr name="Freeform 78" id="78"/>
              <p:cNvSpPr/>
              <p:nvPr/>
            </p:nvSpPr>
            <p:spPr>
              <a:xfrm>
                <a:off x="0" y="0"/>
                <a:ext cx="91440" cy="91440"/>
              </a:xfrm>
              <a:custGeom>
                <a:avLst/>
                <a:gdLst/>
                <a:ahLst/>
                <a:cxnLst/>
                <a:rect r="r" b="b" t="t" l="l"/>
                <a:pathLst>
                  <a:path h="91440" w="91440">
                    <a:moveTo>
                      <a:pt x="91440" y="45720"/>
                    </a:moveTo>
                    <a:cubicBezTo>
                      <a:pt x="91440" y="70993"/>
                      <a:pt x="70993" y="91440"/>
                      <a:pt x="45720" y="91440"/>
                    </a:cubicBezTo>
                    <a:cubicBezTo>
                      <a:pt x="20447" y="91440"/>
                      <a:pt x="0" y="70993"/>
                      <a:pt x="0" y="45720"/>
                    </a:cubicBezTo>
                    <a:cubicBezTo>
                      <a:pt x="0" y="20447"/>
                      <a:pt x="20447" y="0"/>
                      <a:pt x="45720" y="0"/>
                    </a:cubicBezTo>
                    <a:cubicBezTo>
                      <a:pt x="70993" y="0"/>
                      <a:pt x="91440" y="20447"/>
                      <a:pt x="91440" y="45720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</p:grpSp>
      <p:sp>
        <p:nvSpPr>
          <p:cNvPr name="TextBox 79" id="79"/>
          <p:cNvSpPr txBox="true"/>
          <p:nvPr/>
        </p:nvSpPr>
        <p:spPr>
          <a:xfrm rot="0">
            <a:off x="3244948" y="2789393"/>
            <a:ext cx="3559052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>
                <a:solidFill>
                  <a:srgbClr val="101F24"/>
                </a:solidFill>
                <a:latin typeface="Lato Bold"/>
              </a:rPr>
              <a:t>Nom d'entreprise | </a:t>
            </a:r>
            <a:r>
              <a:rPr lang="en-US" sz="1299">
                <a:solidFill>
                  <a:srgbClr val="101F24"/>
                </a:solidFill>
                <a:latin typeface="Lato"/>
              </a:rPr>
              <a:t>Titre du poste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509389" y="4739348"/>
            <a:ext cx="2220639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>
                <a:solidFill>
                  <a:srgbClr val="FFFFFF"/>
                </a:solidFill>
                <a:latin typeface="Lato Bold"/>
              </a:rPr>
              <a:t>Nom de la formation</a:t>
            </a:r>
          </a:p>
        </p:txBody>
      </p:sp>
      <p:grpSp>
        <p:nvGrpSpPr>
          <p:cNvPr name="Group 81" id="81"/>
          <p:cNvGrpSpPr/>
          <p:nvPr/>
        </p:nvGrpSpPr>
        <p:grpSpPr>
          <a:xfrm rot="0">
            <a:off x="4830946" y="9709453"/>
            <a:ext cx="771694" cy="69452"/>
            <a:chOff x="0" y="0"/>
            <a:chExt cx="1028925" cy="92603"/>
          </a:xfrm>
        </p:grpSpPr>
        <p:grpSp>
          <p:nvGrpSpPr>
            <p:cNvPr name="Group 82" id="82"/>
            <p:cNvGrpSpPr>
              <a:grpSpLocks noChangeAspect="true"/>
            </p:cNvGrpSpPr>
            <p:nvPr/>
          </p:nvGrpSpPr>
          <p:grpSpPr>
            <a:xfrm rot="0">
              <a:off x="0" y="0"/>
              <a:ext cx="1028925" cy="92603"/>
              <a:chOff x="0" y="0"/>
              <a:chExt cx="1270000" cy="114300"/>
            </a:xfrm>
          </p:grpSpPr>
          <p:sp>
            <p:nvSpPr>
              <p:cNvPr name="Freeform 83" id="83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>
                <a:off x="0" y="0"/>
                <a:ext cx="1016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016000">
                    <a:moveTo>
                      <a:pt x="0" y="0"/>
                    </a:moveTo>
                    <a:lnTo>
                      <a:pt x="1016000" y="0"/>
                    </a:lnTo>
                    <a:lnTo>
                      <a:pt x="1016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366"/>
              </a:solidFill>
            </p:spPr>
          </p:sp>
        </p:grpSp>
      </p:grpSp>
      <p:grpSp>
        <p:nvGrpSpPr>
          <p:cNvPr name="Group 85" id="85"/>
          <p:cNvGrpSpPr/>
          <p:nvPr/>
        </p:nvGrpSpPr>
        <p:grpSpPr>
          <a:xfrm rot="0">
            <a:off x="4830946" y="10194917"/>
            <a:ext cx="771694" cy="69452"/>
            <a:chOff x="0" y="0"/>
            <a:chExt cx="1028925" cy="92603"/>
          </a:xfrm>
        </p:grpSpPr>
        <p:grpSp>
          <p:nvGrpSpPr>
            <p:cNvPr name="Group 86" id="86"/>
            <p:cNvGrpSpPr>
              <a:grpSpLocks noChangeAspect="true"/>
            </p:cNvGrpSpPr>
            <p:nvPr/>
          </p:nvGrpSpPr>
          <p:grpSpPr>
            <a:xfrm rot="0">
              <a:off x="0" y="0"/>
              <a:ext cx="1028925" cy="92603"/>
              <a:chOff x="0" y="0"/>
              <a:chExt cx="1270000" cy="114300"/>
            </a:xfrm>
          </p:grpSpPr>
          <p:sp>
            <p:nvSpPr>
              <p:cNvPr name="Freeform 87" id="87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name="Freeform 88" id="88"/>
              <p:cNvSpPr/>
              <p:nvPr/>
            </p:nvSpPr>
            <p:spPr>
              <a:xfrm>
                <a:off x="0" y="0"/>
                <a:ext cx="635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635000">
                    <a:moveTo>
                      <a:pt x="0" y="0"/>
                    </a:moveTo>
                    <a:lnTo>
                      <a:pt x="635000" y="0"/>
                    </a:lnTo>
                    <a:lnTo>
                      <a:pt x="635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366"/>
              </a:solidFill>
            </p:spPr>
          </p:sp>
        </p:grpSp>
      </p:grpSp>
      <p:grpSp>
        <p:nvGrpSpPr>
          <p:cNvPr name="Group 89" id="89"/>
          <p:cNvGrpSpPr/>
          <p:nvPr/>
        </p:nvGrpSpPr>
        <p:grpSpPr>
          <a:xfrm rot="0">
            <a:off x="4830946" y="9958577"/>
            <a:ext cx="771694" cy="69452"/>
            <a:chOff x="0" y="0"/>
            <a:chExt cx="1028925" cy="92603"/>
          </a:xfrm>
        </p:grpSpPr>
        <p:grpSp>
          <p:nvGrpSpPr>
            <p:cNvPr name="Group 90" id="90"/>
            <p:cNvGrpSpPr>
              <a:grpSpLocks noChangeAspect="true"/>
            </p:cNvGrpSpPr>
            <p:nvPr/>
          </p:nvGrpSpPr>
          <p:grpSpPr>
            <a:xfrm rot="0">
              <a:off x="0" y="0"/>
              <a:ext cx="1028925" cy="92603"/>
              <a:chOff x="0" y="0"/>
              <a:chExt cx="1270000" cy="114300"/>
            </a:xfrm>
          </p:grpSpPr>
          <p:sp>
            <p:nvSpPr>
              <p:cNvPr name="Freeform 91" id="91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name="Freeform 92" id="92"/>
              <p:cNvSpPr/>
              <p:nvPr/>
            </p:nvSpPr>
            <p:spPr>
              <a:xfrm>
                <a:off x="0" y="0"/>
                <a:ext cx="8255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825500">
                    <a:moveTo>
                      <a:pt x="0" y="0"/>
                    </a:moveTo>
                    <a:lnTo>
                      <a:pt x="825500" y="0"/>
                    </a:lnTo>
                    <a:lnTo>
                      <a:pt x="8255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366"/>
              </a:solidFill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pro Ingénieur</dc:title>
  <dc:creator>Soukaina warach; WARACH</dc:creator>
  <cp:revision>1</cp:revision>
  <dcterms:created xsi:type="dcterms:W3CDTF">2006-08-16T00:00:00Z</dcterms:created>
  <dcterms:modified xsi:type="dcterms:W3CDTF">2011-08-01T06:04:30Z</dcterms:modified>
  <dc:identifier>DAFH1HE3fho</dc:identifier>
</cp:coreProperties>
</file>